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7"/>
  </p:notesMasterIdLst>
  <p:handoutMasterIdLst>
    <p:handoutMasterId r:id="rId18"/>
  </p:handoutMasterIdLst>
  <p:sldIdLst>
    <p:sldId id="256" r:id="rId14"/>
    <p:sldId id="271" r:id="rId15"/>
    <p:sldId id="261" r:id="rId16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E1D5F9-22AA-4DFE-AD2C-69BCF004D596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4FD49D-6E3A-44EE-AA83-1D6DB0428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3875" y="-11993563"/>
            <a:ext cx="16913225" cy="1268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71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701041" y="4415791"/>
            <a:ext cx="5592092" cy="4167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2190751" y="706914"/>
            <a:ext cx="26289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5792"/>
            <a:ext cx="5593716" cy="41688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3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68401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765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1" y="4415792"/>
            <a:ext cx="5596961" cy="417208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68401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765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1" y="4415792"/>
            <a:ext cx="5596961" cy="417208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7B8697-267B-4E6A-BF4D-400B57F15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7D5629-7130-4A0A-B9DE-5EB4C2192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BDB1F4-45CF-496A-81A7-E2F461C6C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EC1079-3216-4902-88EA-D3032DB65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0B5003C-314A-4BE0-AA58-3FF1B3DA8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5C4EAA-1426-4D8E-86EF-F5D52572E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050BC61-2777-4C56-9267-D45D3A57F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F28288-C58D-427D-97C0-5D512CB7E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6F71ED-A516-4BFB-A732-2BD703080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6AF3F9-3F71-44D9-A115-3AA6DA178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210B62-F75C-4B30-847E-9C9256BB3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ADB467-37E5-4233-AB2F-D37BD66A3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232145-30B0-479E-9525-A8E9252C29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F3BDFC-3241-4463-825D-431241307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6A4DCC-B52A-419B-A75F-8782A6157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EE882B-0F1C-4443-B2C1-8471E396E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C244B3-4FF4-4B28-A6AD-E212990AE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D49357-2122-4419-81AA-407818E72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B949B1-6CD9-4F6A-86C8-18DECB77C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EE4731-0B09-48A3-A3C6-F69A4C18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ECE5C6-A33C-427A-ABF1-80CFE844B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87CE23-A747-4246-8B19-DE3210DFE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71FC05-B967-4F4D-BF77-B210E4FC2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653B19-2B31-4EDA-BF95-B0450A96D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E6932DC-25BB-4262-B691-DDF651CA6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4ACACC-5AC1-4C09-B86B-A59A3A176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62CBC48-A46E-421F-86AF-DB892E1DB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5555EF-641B-471A-9208-71B035769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007AD5-518B-4627-BA83-5C6BA8B4E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7754C3-1222-48DC-A1BF-C84F45B70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85ADD7-A936-4054-B5CF-BA5AA87A0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125A09-C8BF-4677-B770-4BAD08892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42AC4F-4BDA-4EF2-97F4-AE165650D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8CD8678-836A-4D58-830E-1E679D95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87D40A-B9FE-499F-9A29-378C027F5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D90EE7-C7C7-46BB-BA1C-C33E17E7E2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8567BF-0B1F-4267-8DF6-1CE3FE48B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90DBE0-AF75-4349-BEDB-1F0E8FE9D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BB0DFF-DD2A-41C9-9BA3-358FD7B9B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F787CB-51E6-41F8-A1D4-1F80DE2DB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6EB511-4A8D-41DE-B3DB-F51FA54FEA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DBFC77-4643-457A-B1B6-C8FBEB3CE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C6E167-DD0D-444E-8E35-2EC75ADFF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827041-03FB-47E6-9519-C7A413853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CD1E90-3F95-4BF9-85DB-55F7FA570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B7F9A-F6C0-49EF-9BCA-9E28E55CFB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BD127A-2595-4A19-971B-84D3F6531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37968E-B265-467C-B161-177FD1FDB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A0E068-96FA-466F-9237-1F50E2502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F16A8F-70ED-4EDE-8FB9-29A8FF3B5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472633-9E43-4E68-9A9B-0B4ADD9231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98F74A-8237-44E3-A557-913045CF9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B91E0F-260E-4984-A58F-688E6C4AB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C8839E-A6A9-41AF-BA59-D957107C0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2B706B-B8EE-42A0-A2FA-A862E511C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0E7B29-04BB-4170-943B-6800ADE1D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ADF0F3-625A-46BE-BFAC-68151F9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63F0A8-C508-417D-9B93-6D8E90D93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9B4B59-B72F-4631-955C-1DF4FC5B2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AA8F20-1E43-43EB-ACC8-805BDB27A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3EFA9E-7B9A-4981-B82F-0071791A0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7930EF-007E-4117-A1D5-9B1272AD3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96C1E3-85A5-4B05-91E1-47CFFB70D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86DFEB-BA80-4C82-8B60-4A16B2B49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F8CCCF-AB77-4EF8-927C-B71F14803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17632A-DEA8-4D62-8840-8B801758C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9758B2-8196-4885-BBE9-8EC11B9E8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B8C0E2-5014-43DB-B8C5-ED8318433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5F3B0F-1267-4D44-B1BC-1982E9CC3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1A5105-CA54-423A-B53F-8EFEDB27D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99E50B-CEF4-4AE2-BE88-C71B7A06C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59DD9F-B23C-494E-AE87-1D237D4C3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9AB7FF-1DCD-4EEB-B8D0-80524AB3C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E2ACD4-8BBB-47E9-A3CE-559E86849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4B6B59-EF09-4269-9707-F0F3F93CD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A6B2D8-17F2-4D56-927B-A934A6754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29D07B-171C-4F64-BDF3-E8A6FB6DF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E9BA96-8EF4-425C-A19D-C2E0651A1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886CE0-5C0C-49AF-8D44-FE3C55128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3F75D0-42E6-48D9-BE8C-2B91F1ECC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1919AA-463F-4035-936F-49679D179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483244-EC85-4AB6-85EC-3266C6E9BF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E46529-7A93-407A-8247-5CC92D40E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5AD537-C297-44BA-A4E3-48C064B22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4C5F7F5-427F-4864-A016-11F8838A0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161067-65E0-4239-B3A8-85F0A5762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4BA3EE-BB8A-4A1C-B032-204D9665F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8BB9D9-8767-415C-8506-777E46E68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789395-C88E-4F8D-83CC-72AFA2A94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A9A0D1-FD11-4D9D-941E-C6D70A86C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F8C339-A61D-4B0F-A98E-8BEA36351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810CF23-F272-4A7E-8607-20702F6EE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253B73-44C3-46A2-9B45-18EBC12F6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2F4C4E1-880F-4731-AEDA-A35011C2C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15F1E6-647D-4F7E-8A6E-F569C4063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47C9FA-C9EE-407D-AC6B-961D60671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C0993E-933C-4387-8822-3BAE0EA7F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54B7D8-7C50-46C6-ADAD-5CD541F29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1B076F-087F-44FD-AD05-CD7EA05C2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81DD21-4842-4508-AB42-66C24BD96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86F8824-44ED-4F33-A05A-DB8DD17DB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72095F-7FFC-4246-8E24-2B11018A3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74395E5-F99D-452C-A6B7-A8855F4A5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FE5CAF-BB8E-4B6D-A0D9-18B965CE6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07220E-2379-442B-89DA-66DD8CEC2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CBA7249-5127-45A1-A374-9C5108650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5C9A01-2FD8-4003-8026-0F8338759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DB8464-49BE-458E-BC10-8F0AC782E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67F73E2-8C7B-4CF0-9FD2-30FC3D8A8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84C29A-1E76-4E08-B510-AA5E8E63B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3A7681-6C77-4225-9318-CFD3A17B8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806691-B15B-4B95-AF9E-F07C27B85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39D12C-5584-4B45-B7B7-2A1FC19D2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972F65-B3F7-4636-8653-D1B7FBEF6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94FF0A-71E2-4D7F-86CE-4CD605B36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409AA2-9897-48EC-A536-CD3F912CF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812A0CA-8185-4FDE-8F70-CCC68463FF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CA3C81-5A7C-4F82-8579-0F258612F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869CA6-0836-42D9-A065-2427BC9EA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8BC47C-2BBE-4CFE-A655-3E28A8479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553C1F-9C46-4A4D-950D-23C90A1E8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021EA4-4D1A-49C1-80AE-19ACA050E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7A82BA-C406-427D-B10B-62140E1EA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B37142F-3A7F-4FC4-9055-6455B55E4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4BA7C0-5C74-426F-9BD6-E90C18732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0C4870-7E89-43AB-A96C-AA3F4576A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F6F74C-A81E-42EB-994B-5114DCDD0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A91F6C-CEB5-402D-AD71-DB56F9D26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4A564B-FF50-4151-B9F3-A39D9F5F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26E0A3-4BC0-4894-9FDB-EA8AA8785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5CE062-ACA3-4A83-A8AA-DE874AF0F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85F5BD-E66A-4E6B-AF24-81FC30D0C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FACB3B-702E-461A-8FA5-5A949AAB6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1C0C6B-24F8-4117-9210-624DE05AB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6DA0ADA-1EC2-4405-B5D9-7D7F83A56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993ACC-3214-4EB2-B9CA-2FD25C19B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080F73-2669-451F-B4E6-CC8788774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EA9DD1-5104-423F-9ABF-DEFFF08BB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E3183C-9CDA-4BE0-BE5B-D4E22BB13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CBCEB80-2B3D-4DA0-B41A-BD12AC178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B77BEB-4467-46D1-91B9-82484F3E6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6C5DD22-4087-4259-80FB-47620C210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4638"/>
            <a:ext cx="2052637" cy="5835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8688" cy="5835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439A16-6B03-4476-BFD1-4ADB0F9C9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9A1F5EB-CA94-43A7-B5BF-02975EB3AB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B341AA9D-276B-4A44-9F6A-854768BE8E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EBD95947-F663-43F4-A9A9-5B55178828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1953BC4B-88AC-473F-A977-6125A5CE2E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9571EF29-2F37-414D-94B0-5B6DA148FA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12D18FB5-958C-4B5C-B49F-DA53E846BA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814C59F3-F411-4886-AC11-48318D3EB0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71ADB357-3D3B-4B37-A5BA-FEBD718D6B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5624325-0948-496E-9A6F-EB360FBA60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80693C32-ADB2-4DCC-BFF6-AD814D02AD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2FA17ECC-F17D-43E2-8638-E8230BA45F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72E4574C-5A32-4638-8AE5-236019DEB6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37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1D970306-BECA-4892-BBF8-5D1C1CCFC4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7025" indent="-327025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7075" indent="-26987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Psychology 202a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>Advanced Psychological Statistics</a:t>
            </a:r>
            <a:br>
              <a:rPr lang="en-US" sz="4400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15,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The Plan for Today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0200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Describing distributions</a:t>
            </a:r>
          </a:p>
          <a:p>
            <a:pPr marL="730250" lvl="1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Homework One illustration</a:t>
            </a:r>
          </a:p>
          <a:p>
            <a:pPr marL="330200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Conditional distributions.</a:t>
            </a:r>
          </a:p>
          <a:p>
            <a:pPr marL="330200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Conditioning on continuous variables.</a:t>
            </a:r>
          </a:p>
          <a:p>
            <a:pPr marL="0" indent="0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125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Conditional distributions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0200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Systematically compare each aspect of the shape of a distribution.</a:t>
            </a:r>
          </a:p>
          <a:p>
            <a:pPr marL="330200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Tools for doing this in </a:t>
            </a:r>
            <a:r>
              <a:rPr lang="en-US" i="1" dirty="0"/>
              <a:t>R.</a:t>
            </a:r>
            <a:endParaRPr lang="en-US" dirty="0"/>
          </a:p>
          <a:p>
            <a:pPr marL="0" indent="0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3</vt:i4>
      </vt:variant>
    </vt:vector>
  </HeadingPairs>
  <TitlesOfParts>
    <vt:vector size="20" baseType="lpstr">
      <vt:lpstr>Arial</vt:lpstr>
      <vt:lpstr>Lucida Sans Unicode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PowerPoint Presentation</vt:lpstr>
      <vt:lpstr>The Plan for Today</vt:lpstr>
      <vt:lpstr>Conditional distributions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16</cp:revision>
  <cp:lastPrinted>2020-09-15T16:11:45Z</cp:lastPrinted>
  <dcterms:modified xsi:type="dcterms:W3CDTF">2020-09-15T19:28:00Z</dcterms:modified>
</cp:coreProperties>
</file>